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4" r:id="rId3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C2E"/>
    <a:srgbClr val="0B4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53F6E-56C9-4A59-8F8F-3577513F6B6B}" v="3" dt="2025-09-16T15:55:48.77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34CCC96-E000-BC0D-B63E-67DBD6456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7696"/>
            <a:ext cx="2096832" cy="372770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719CC2-F3D7-7CB8-8AED-E9BCF87D7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60" y="1371599"/>
            <a:ext cx="2096832" cy="372770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9A209D-A219-43E2-E7C1-15534309F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84" y="1371599"/>
            <a:ext cx="2096832" cy="3727703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BB873EF-A618-0557-B57A-7308772FBD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842" y="1371602"/>
            <a:ext cx="2096832" cy="372770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404DBDB6-270E-2FE0-EA89-D48E262C53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32" y="1371603"/>
            <a:ext cx="2096831" cy="3727700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7C9053A-A728-505B-4C2B-89A8300882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0882" y="1371600"/>
            <a:ext cx="2096831" cy="37277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34CCC96-E000-BC0D-B63E-67DBD6456B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609600"/>
            <a:ext cx="3047999" cy="541866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9719CC2-F3D7-7CB8-8AED-E9BCF87D7A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609600"/>
            <a:ext cx="3047999" cy="54186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209A209D-A219-43E2-E7C1-15534309F5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609600"/>
            <a:ext cx="3047999" cy="541866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5ABDDDF-094C-B748-3F9D-40D57B577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4000" y="618068"/>
            <a:ext cx="3047999" cy="54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21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4" baseType="lpstr">
      <vt:lpstr>Calibri</vt:lpstr>
      <vt:lpstr>Office Theme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Isabela Cardoso</dc:creator>
  <cp:lastModifiedBy>Porini, Luciana</cp:lastModifiedBy>
  <cp:revision>7</cp:revision>
  <dcterms:created xsi:type="dcterms:W3CDTF">2023-09-06T22:24:44Z</dcterms:created>
  <dcterms:modified xsi:type="dcterms:W3CDTF">2025-09-26T19:49:53Z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2023-09-06T00:00:00Z</vt:filetime>
  </property>
</Properties>
</file>