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350" r:id="rId4"/>
    <p:sldId id="354" r:id="rId5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C2E"/>
    <a:srgbClr val="0B4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34CCC96-E000-BC0D-B63E-67DBD6456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145"/>
            <a:ext cx="3862768" cy="686714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9719CC2-F3D7-7CB8-8AED-E9BCF87D7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5555" y="-9145"/>
            <a:ext cx="3962400" cy="704426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09A209D-A219-43E2-E7C1-15534309F5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0742" y="-9144"/>
            <a:ext cx="3862768" cy="68671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80E5B18-7688-DBA1-BB63-8F15D309E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31029"/>
            <a:ext cx="2473217" cy="43959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04DBDB6-270E-2FE0-EA89-D48E262C5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4452" y="912238"/>
            <a:ext cx="2486148" cy="441895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6CC7E0D-D501-CAF4-F753-15E7464C36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383" y="954830"/>
            <a:ext cx="2473217" cy="439597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0BEE574-7EF3-6796-72B0-3E613B1DF3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8852" y="931847"/>
            <a:ext cx="2486148" cy="441895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861A0BA-E9BE-D6CB-A9F2-E8EF76BDD1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0" y="924870"/>
            <a:ext cx="2473216" cy="43959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B52C8CF-114F-B44D-F208-A807D8D94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41921"/>
            <a:ext cx="2590800" cy="32385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8BF7AF7-A4E2-D63A-6ECE-CB6A9D939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400" y="1641920"/>
            <a:ext cx="2590800" cy="32385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A553CC8-9F0D-E16C-161C-869C30546B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600" y="1644968"/>
            <a:ext cx="2590800" cy="32385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8699DDE-740D-1870-20BD-FCA95BA9EC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0400" y="1641920"/>
            <a:ext cx="2590800" cy="32385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1100BDE-A421-A38B-7A5A-F9CD3DAA53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1200" y="1638872"/>
            <a:ext cx="2590800" cy="32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5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B52C8CF-114F-B44D-F208-A807D8D94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570" y="457201"/>
            <a:ext cx="2751430" cy="275398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8BF7AF7-A4E2-D63A-6ECE-CB6A9D939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770" y="457201"/>
            <a:ext cx="2751430" cy="275398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A553CC8-9F0D-E16C-161C-869C30546B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7970" y="457200"/>
            <a:ext cx="2751430" cy="275398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8699DDE-740D-1870-20BD-FCA95BA9EC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570" y="3342020"/>
            <a:ext cx="2751430" cy="275398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85D1C45-48B2-C769-8058-4104DE78AD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770" y="3342020"/>
            <a:ext cx="2751430" cy="2753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694587F-806E-F725-13B0-6B6ADC6AD9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7970" y="3344566"/>
            <a:ext cx="2751430" cy="27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04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6" baseType="lpstr"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Isabela Cardoso</dc:creator>
  <cp:lastModifiedBy>Porini, Luciana</cp:lastModifiedBy>
  <cp:revision>9</cp:revision>
  <dcterms:created xsi:type="dcterms:W3CDTF">2023-09-06T22:24:44Z</dcterms:created>
  <dcterms:modified xsi:type="dcterms:W3CDTF">2025-09-26T19:49:07Z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2023-09-06T00:00:00Z</vt:filetime>
  </property>
</Properties>
</file>