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B4D87-139B-AF93-44FA-F0EB18C97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6709BF-0B0F-FE8B-7E0F-107B045D2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479411-0064-0566-E408-EE251536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495-ADA0-46A7-AFCB-F14FC57AD5F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D17619-ED6B-99BB-8EBB-980377C7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F6141D-445A-024A-4B28-559EBFBE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296-5DE7-424E-A481-E42B41A2F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05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CD857-1CA2-B704-2A3F-A20E031E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606D88-AE6E-0AFA-258D-37CA4BB55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77B7C6-EEEF-5C5B-12CA-4BFE3BC1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495-ADA0-46A7-AFCB-F14FC57AD5F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AB951E-BAEF-5F02-84D5-A60F1067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E72197-B952-E4FB-CA77-7AA5BC5B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296-5DE7-424E-A481-E42B41A2F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06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84FE37-04CE-7142-0F02-15ADA2F1C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4B2FB0-0FF0-76B0-78BB-7CDA7E860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57AC40-BD0D-51C7-69F0-13B670F7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495-ADA0-46A7-AFCB-F14FC57AD5F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B0D01D-63CC-AD4A-C713-BB0938D2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E14BD4-FB7F-8F09-A2B4-8B68D9BD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296-5DE7-424E-A481-E42B41A2F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51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58FC9-DA6B-D961-AA65-6C0C1EE8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577BE7-8414-BA84-4E8B-C0FC9FF1F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7F3314-A314-7B01-B60B-BA791DDC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495-ADA0-46A7-AFCB-F14FC57AD5F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502E76-EFBF-F0E6-FD4A-7A25B806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67E3BC-FB60-E826-FFFC-8F28B5EF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296-5DE7-424E-A481-E42B41A2F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10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32C8A-6183-AAA5-7DD2-6806B692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766CBA-AC5E-C1F4-BE31-DC7B207CE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240939-0E0B-BB41-025B-78329F8E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495-ADA0-46A7-AFCB-F14FC57AD5F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1FCE47-5BAA-1BBB-51C2-3B984EBB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28A68D-6B69-B909-7527-3F630618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296-5DE7-424E-A481-E42B41A2F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17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FBBEB-60F3-0FA7-8B79-E2F66CC1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E1EB4B-6AE3-06EB-B83F-294808247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C8CC66-8095-E423-977B-B6E058143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4354E8-B64D-DD92-F5ED-60FD6DC17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495-ADA0-46A7-AFCB-F14FC57AD5F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346AC8-998C-D6C8-816D-890BFF36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6F4D4E-EC76-D069-D0CF-61AF6871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296-5DE7-424E-A481-E42B41A2F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8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03A2B-4871-1293-5965-5FEDC04A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E47131-08D2-760A-A6F3-113D9D9A3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85774E-E33A-B109-63B9-3D3AC976C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CD3FC2-176E-B74F-76BF-FF3AD15E6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B8C110-B3E0-DD41-E212-D57A5AC9D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CE1C5B7-6651-2CF8-D02A-9F2D2B79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495-ADA0-46A7-AFCB-F14FC57AD5F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F623591-91E4-EFFF-AD99-9758735F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E49C1BD-42C6-E2BD-EFD9-EFE1FD5A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296-5DE7-424E-A481-E42B41A2F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0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96296-02CF-942F-F089-041D15DD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8D99A6-71C6-0925-4CA4-4023254D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495-ADA0-46A7-AFCB-F14FC57AD5F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C60667-3F1E-DB51-B0AE-FD95D9D9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479AD8-A08C-358A-B9DC-A048A1EF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296-5DE7-424E-A481-E42B41A2F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51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0008F41-91FD-B4C0-653F-6776AC4F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495-ADA0-46A7-AFCB-F14FC57AD5F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605B84-8123-4B12-3428-2AB5D921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B41EB4-DEBF-1007-C545-8EA2EA04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296-5DE7-424E-A481-E42B41A2F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23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72CF9-842F-5FB2-F3A3-B36B1FCD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AE5FE1-91E7-6820-8A81-66E67ED3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8FB651-74E1-3957-5150-2B97B25A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11E0C9-8EC8-C923-BB8A-2C7CF27F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495-ADA0-46A7-AFCB-F14FC57AD5F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5DDEC8-D22F-551A-A259-AC4EAFD5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015EA7-4F74-05C9-9976-7B14DEF1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296-5DE7-424E-A481-E42B41A2F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44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073A7-10E8-58BB-63A8-95A475F8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71E1C46-76E4-6F88-3F67-69F7C01B5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33464A-465D-9366-6E6B-D9213D340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AB4AA7-FE32-6C4C-395A-6222E482D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495-ADA0-46A7-AFCB-F14FC57AD5F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F1A2B5-1051-7603-AB96-384E262B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94F93E-8EBE-FE50-9CF2-B2679404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3296-5DE7-424E-A481-E42B41A2F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00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E23099F-581B-50DB-F910-BBF6F9C3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CCA62C-0D06-F677-431F-58C708BF4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90309B-1C4D-6FB6-F28A-89A441019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A495-ADA0-46A7-AFCB-F14FC57AD5F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5A18AC-A37D-8017-3C07-E6C4E0373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7DAE56-73B6-5CBE-DC4B-2862DDE3D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23296-5DE7-424E-A481-E42B41A2FC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74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6FA4CEF4-0670-35D8-49BE-5587B1591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7BC2F3D-EFDD-7677-6F4E-EC6F7F5B78DA}"/>
              </a:ext>
            </a:extLst>
          </p:cNvPr>
          <p:cNvSpPr txBox="1"/>
          <p:nvPr/>
        </p:nvSpPr>
        <p:spPr>
          <a:xfrm>
            <a:off x="742949" y="6634490"/>
            <a:ext cx="10563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Material destinado a público geral. BR-35453. Setembro de 2024 </a:t>
            </a:r>
          </a:p>
        </p:txBody>
      </p:sp>
    </p:spTree>
    <p:extLst>
      <p:ext uri="{BB962C8B-B14F-4D97-AF65-F5344CB8AC3E}">
        <p14:creationId xmlns:p14="http://schemas.microsoft.com/office/powerpoint/2010/main" val="392538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segurando, mulher, homem&#10;&#10;Descrição gerada automaticamente">
            <a:extLst>
              <a:ext uri="{FF2B5EF4-FFF2-40B4-BE49-F238E27FC236}">
                <a16:creationId xmlns:a16="http://schemas.microsoft.com/office/drawing/2014/main" id="{2580D3E7-76A3-9CA7-7821-3AAD49945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49BCB99-933D-B21E-2A60-683F636CA475}"/>
              </a:ext>
            </a:extLst>
          </p:cNvPr>
          <p:cNvSpPr txBox="1"/>
          <p:nvPr/>
        </p:nvSpPr>
        <p:spPr>
          <a:xfrm>
            <a:off x="742949" y="6634490"/>
            <a:ext cx="10563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Material destinado a público geral. BR-35453. Setembro de 2024 </a:t>
            </a:r>
          </a:p>
        </p:txBody>
      </p:sp>
    </p:spTree>
    <p:extLst>
      <p:ext uri="{BB962C8B-B14F-4D97-AF65-F5344CB8AC3E}">
        <p14:creationId xmlns:p14="http://schemas.microsoft.com/office/powerpoint/2010/main" val="135532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3D99D-B7B0-8E93-0B0B-340B8CEB8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226353-2E2A-7D2D-D5BF-667811190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Desenho de um homem&#10;&#10;Descrição gerada automaticamente">
            <a:extLst>
              <a:ext uri="{FF2B5EF4-FFF2-40B4-BE49-F238E27FC236}">
                <a16:creationId xmlns:a16="http://schemas.microsoft.com/office/drawing/2014/main" id="{37D4D8E0-461A-17E8-D2E2-5DBE221C1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2888DA-25D2-0B5C-A0D0-8A25199E5CD5}"/>
              </a:ext>
            </a:extLst>
          </p:cNvPr>
          <p:cNvSpPr txBox="1"/>
          <p:nvPr/>
        </p:nvSpPr>
        <p:spPr>
          <a:xfrm>
            <a:off x="3100069" y="6611779"/>
            <a:ext cx="10563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Material destinado a público geral. BR-35453. Setembro de 2024 </a:t>
            </a:r>
          </a:p>
        </p:txBody>
      </p:sp>
    </p:spTree>
    <p:extLst>
      <p:ext uri="{BB962C8B-B14F-4D97-AF65-F5344CB8AC3E}">
        <p14:creationId xmlns:p14="http://schemas.microsoft.com/office/powerpoint/2010/main" val="2403166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Mattos, Beatriz</dc:creator>
  <cp:lastModifiedBy>Mattos, Beatriz</cp:lastModifiedBy>
  <cp:revision>4</cp:revision>
  <dcterms:created xsi:type="dcterms:W3CDTF">2024-02-07T18:30:38Z</dcterms:created>
  <dcterms:modified xsi:type="dcterms:W3CDTF">2024-09-26T19:38:37Z</dcterms:modified>
</cp:coreProperties>
</file>